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0" r:id="rId4"/>
    <p:sldId id="261" r:id="rId5"/>
    <p:sldId id="267" r:id="rId6"/>
    <p:sldId id="262" r:id="rId7"/>
    <p:sldId id="265" r:id="rId8"/>
    <p:sldId id="263" r:id="rId9"/>
    <p:sldId id="266" r:id="rId10"/>
    <p:sldId id="264" r:id="rId11"/>
    <p:sldId id="270" r:id="rId12"/>
    <p:sldId id="269" r:id="rId13"/>
    <p:sldId id="268" r:id="rId14"/>
    <p:sldId id="272" r:id="rId15"/>
    <p:sldId id="271" r:id="rId16"/>
    <p:sldId id="274" r:id="rId17"/>
    <p:sldId id="273" r:id="rId18"/>
    <p:sldId id="275" r:id="rId19"/>
    <p:sldId id="276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2369472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475656" y="1412776"/>
            <a:ext cx="6696744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es-ES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Sabes ¿qué puedes hacer si tienes tiempo libre? ¿No?</a:t>
            </a:r>
          </a:p>
          <a:p>
            <a:pPr indent="457200"/>
            <a:endParaRPr lang="es-ES" sz="4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indent="457200"/>
            <a:r>
              <a:rPr lang="es-ES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Pues mira y después haz tu propio plan de pasar ratos libres</a:t>
            </a:r>
            <a:endParaRPr lang="ru-RU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2369472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339752" y="5661248"/>
            <a:ext cx="46805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pasear en bicicleta</a:t>
            </a:r>
            <a:endParaRPr lang="ru-RU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e46c4917dadccf1bfefc332175ae3fd3_h35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28825" y="1733550"/>
            <a:ext cx="5086350" cy="33909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2369472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03848" y="5733256"/>
            <a:ext cx="46805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ir al cine</a:t>
            </a:r>
            <a:endParaRPr lang="ru-RU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imgpreview (4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3608" y="1988840"/>
            <a:ext cx="6934103" cy="288032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2369472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491880" y="5661248"/>
            <a:ext cx="46805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bailar</a:t>
            </a:r>
            <a:endParaRPr lang="ru-RU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imgpreview (5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39752" y="1124744"/>
            <a:ext cx="4218153" cy="381642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2369472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339752" y="5661248"/>
            <a:ext cx="46805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ir a la piscina</a:t>
            </a:r>
            <a:endParaRPr lang="ru-RU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imgpreview (6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59632" y="1196752"/>
            <a:ext cx="6795204" cy="367240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2369472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915816" y="5589240"/>
            <a:ext cx="46805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sacar fotos</a:t>
            </a:r>
            <a:endParaRPr lang="ru-RU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7662f4f5a7ac5411f8834b89f17fa3e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75656" y="1484784"/>
            <a:ext cx="6406406" cy="36004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2369472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419872" y="5661248"/>
            <a:ext cx="46805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pescar</a:t>
            </a:r>
            <a:endParaRPr lang="ru-RU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more-bereg-rybalka-rybak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47664" y="836712"/>
            <a:ext cx="6324576" cy="403244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2369472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339752" y="5661248"/>
            <a:ext cx="59046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hacer muñecos de nieve</a:t>
            </a:r>
            <a:endParaRPr lang="ru-RU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58390904_1272498502_2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57312" y="1290637"/>
            <a:ext cx="6429375" cy="427672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2369472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339752" y="5661248"/>
            <a:ext cx="46805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ir al pic-nic</a:t>
            </a:r>
            <a:endParaRPr lang="ru-RU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105859564_5390190_Piknik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47664" y="1124744"/>
            <a:ext cx="6018579" cy="403244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2369472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843808" y="5661248"/>
            <a:ext cx="46805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tomar el sol</a:t>
            </a:r>
            <a:endParaRPr lang="ru-RU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reb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03648" y="764704"/>
            <a:ext cx="6625029" cy="441496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2369472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83568" y="620688"/>
            <a:ext cx="7344816" cy="8402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La lista de mis planes:</a:t>
            </a:r>
          </a:p>
          <a:p>
            <a:pPr marL="914400" indent="-914400"/>
            <a:r>
              <a:rPr lang="es-ES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Wingdings"/>
              </a:rPr>
              <a:t></a:t>
            </a:r>
            <a:endParaRPr lang="es-ES" sz="5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914400" indent="-914400"/>
            <a:r>
              <a:rPr lang="es-ES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Wingdings"/>
              </a:rPr>
              <a:t></a:t>
            </a:r>
          </a:p>
          <a:p>
            <a:pPr marL="914400" indent="-914400"/>
            <a:r>
              <a:rPr lang="es-ES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Wingdings"/>
              </a:rPr>
              <a:t></a:t>
            </a:r>
          </a:p>
          <a:p>
            <a:pPr marL="914400" indent="-914400"/>
            <a:r>
              <a:rPr lang="es-ES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Wingdings"/>
              </a:rPr>
              <a:t></a:t>
            </a:r>
          </a:p>
          <a:p>
            <a:pPr marL="914400" indent="-914400"/>
            <a:r>
              <a:rPr lang="es-ES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Wingdings"/>
              </a:rPr>
              <a:t></a:t>
            </a:r>
          </a:p>
          <a:p>
            <a:pPr marL="914400" indent="-914400"/>
            <a:r>
              <a:rPr lang="es-ES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Wingdings"/>
              </a:rPr>
              <a:t></a:t>
            </a:r>
            <a:endParaRPr lang="es-ES" sz="5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ü"/>
            </a:pPr>
            <a:endParaRPr lang="es-ES" sz="5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ü"/>
            </a:pPr>
            <a:endParaRPr lang="es-ES" sz="5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ü"/>
            </a:pPr>
            <a:endParaRPr lang="ru-RU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2369472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63888" y="5733256"/>
            <a:ext cx="46805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leer</a:t>
            </a:r>
            <a:endParaRPr lang="ru-RU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022673628_prevstill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99592" y="1412776"/>
            <a:ext cx="7158192" cy="403244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2369472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339752" y="5661248"/>
            <a:ext cx="46805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escuchar la música</a:t>
            </a:r>
            <a:endParaRPr lang="ru-RU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95508987_cZSrATQz5x_300x30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23728" y="1340768"/>
            <a:ext cx="4946344" cy="352839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2369472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419872" y="5661248"/>
            <a:ext cx="46805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dibujar</a:t>
            </a:r>
            <a:endParaRPr lang="ru-RU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mqdefaul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87624" y="1412776"/>
            <a:ext cx="6784754" cy="381642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2369472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339752" y="5661248"/>
            <a:ext cx="46805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jugar al fútbol</a:t>
            </a:r>
            <a:endParaRPr lang="ru-RU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ecff32ace7c23bb1efa652e4a8a5c5e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59632" y="1124744"/>
            <a:ext cx="6682342" cy="417646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2369472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131840" y="5733256"/>
            <a:ext cx="46805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ir al teatro</a:t>
            </a:r>
            <a:endParaRPr lang="ru-RU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tmpcHp9t8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5576" y="1700808"/>
            <a:ext cx="8050391" cy="352839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2369472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339752" y="5661248"/>
            <a:ext cx="46805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pasear al aire libre</a:t>
            </a:r>
            <a:endParaRPr lang="ru-RU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rebionok-gyliat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47664" y="1484784"/>
            <a:ext cx="5640626" cy="338437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2369472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131840" y="5733256"/>
            <a:ext cx="46805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esquiar</a:t>
            </a:r>
            <a:endParaRPr lang="ru-RU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171312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38250" y="1209675"/>
            <a:ext cx="6667500" cy="44386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2369472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339752" y="5661248"/>
            <a:ext cx="46805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jugar al tenis</a:t>
            </a:r>
            <a:endParaRPr lang="ru-RU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1433469509_teni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87624" y="836712"/>
            <a:ext cx="7000875" cy="47434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80</Words>
  <Application>Microsoft Office PowerPoint</Application>
  <PresentationFormat>Экран (4:3)</PresentationFormat>
  <Paragraphs>28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4</cp:revision>
  <dcterms:created xsi:type="dcterms:W3CDTF">2019-04-30T18:32:13Z</dcterms:created>
  <dcterms:modified xsi:type="dcterms:W3CDTF">2019-04-30T19:04:44Z</dcterms:modified>
</cp:coreProperties>
</file>